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2" autoAdjust="0"/>
    <p:restoredTop sz="94660"/>
  </p:normalViewPr>
  <p:slideViewPr>
    <p:cSldViewPr>
      <p:cViewPr varScale="1">
        <p:scale>
          <a:sx n="65" d="100"/>
          <a:sy n="65" d="100"/>
        </p:scale>
        <p:origin x="152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4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4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n-BD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Welcome</a:t>
            </a:r>
            <a:endParaRPr lang="en-GB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n-BD" sz="3600" b="1" dirty="0" smtClean="0">
                <a:solidFill>
                  <a:srgbClr val="00B0F0"/>
                </a:solidFill>
              </a:rPr>
              <a:t>Library Management System</a:t>
            </a:r>
            <a:endParaRPr lang="en-GB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347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>
            <a:noAutofit/>
          </a:bodyPr>
          <a:lstStyle/>
          <a:p>
            <a:r>
              <a:rPr lang="bn-BD" sz="9600" b="1" dirty="0" smtClean="0">
                <a:solidFill>
                  <a:srgbClr val="00B0F0"/>
                </a:solidFill>
                <a:latin typeface="Brush Script MT" pitchFamily="66" charset="0"/>
              </a:rPr>
              <a:t>The End</a:t>
            </a:r>
            <a:endParaRPr lang="en-GB" sz="9600" b="1" dirty="0">
              <a:solidFill>
                <a:srgbClr val="00B0F0"/>
              </a:solidFill>
              <a:latin typeface="Brush Script M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3718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2" y="0"/>
            <a:ext cx="9144672" cy="1845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991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2263"/>
            <a:ext cx="9144000" cy="417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65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2263"/>
            <a:ext cx="9144000" cy="417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205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6713"/>
            <a:ext cx="9144000" cy="432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328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676400"/>
            <a:ext cx="8229600" cy="1143000"/>
          </a:xfrm>
        </p:spPr>
        <p:txBody>
          <a:bodyPr>
            <a:normAutofit/>
          </a:bodyPr>
          <a:lstStyle/>
          <a:p>
            <a:r>
              <a:rPr lang="bn-BD" sz="5400" b="1" dirty="0" smtClean="0">
                <a:solidFill>
                  <a:srgbClr val="00B0F0"/>
                </a:solidFill>
              </a:rPr>
              <a:t>Home Page</a:t>
            </a:r>
            <a:endParaRPr lang="en-GB" sz="5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722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561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09600"/>
            <a:ext cx="7239000" cy="50069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53600" y="5742906"/>
            <a:ext cx="8534400" cy="111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55294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09 -0.34335 C 0.12622 -0.36185 0.12812 -0.38289 0.12604 -0.40231 C 0.12517 -0.41156 0.12344 -0.42058 0.12274 -0.42983 C 0.12083 -0.45272 0.11962 -0.47607 0.11806 -0.49989 C 0.11823 -0.51214 0.08333 -0.677 0.1309 -0.71885 C 0.13559 -0.72809 0.13889 -0.72648 0.14687 -0.72925 C 0.16372 -0.74266 0.18837 -0.74151 0.20764 -0.74405 C 0.24184 -0.75422 0.26233 -0.75515 0.30035 -0.75653 C 0.32639 -0.76555 0.35087 -0.77041 0.3776 -0.77364 C 0.46042 -0.80023 0.59583 -0.78914 0.66007 -0.79052 C 0.71927 -0.79746 0.77795 -0.80809 0.83767 -0.81156 C 0.90174 -0.80994 0.96649 -0.81781 1.02969 -0.80532 C 1.03819 -0.8037 1.04531 -0.79538 1.05382 -0.7926 C 1.06042 -0.78821 1.06545 -0.7859 1.07257 -0.78405 C 1.07917 -0.77203 1.0724 -0.78359 1.08247 -0.77133 C 1.08628 -0.76671 1.09375 -0.75653 1.09375 -0.7563 C 1.09531 -0.74613 1.09931 -0.74081 1.10503 -0.73341 C 1.1026 -0.70729 1.10712 -0.69827 1.09375 -0.68509 C 1.08872 -0.67468 1.08177 -0.66567 1.07257 -0.66174 C 1.06875 -0.65781 1.06406 -0.65526 1.06024 -0.6511 C 1.05191 -0.64255 1.05087 -0.63861 1.0408 -0.63422 C 1.03715 -0.6326 1.02448 -0.63052 1.02188 -0.63029 C 1.00799 -0.61179 1.02188 -0.62729 0.98003 -0.62174 C 0.97674 -0.62127 0.97378 -0.6185 0.97049 -0.61757 C 0.95747 -0.61387 0.94375 -0.61434 0.93073 -0.61133 C 0.92917 -0.60994 0.9276 -0.60809 0.92569 -0.60694 C 0.92274 -0.60509 0.91615 -0.60278 0.91615 -0.60255 C 0.91285 -0.5896 0.91736 -0.60231 0.90972 -0.59422 C 0.90816 -0.5926 0.90799 -0.58983 0.90642 -0.58798 C 0.90295 -0.58359 0.89323 -0.57896 0.89063 -0.57734 C 0.88472 -0.56971 0.88281 -0.56278 0.87622 -0.5563 C 0.87292 -0.54359 0.87656 -0.55561 0.86806 -0.53942 C 0.86354 -0.5311 0.86267 -0.5244 0.85712 -0.5163 C 0.85521 -0.50844 0.85434 -0.5022 0.85052 -0.49526 C 0.84878 -0.47376 0.84201 -0.46081 0.84896 -0.43838 C 0.84965 -0.43561 0.85313 -0.43677 0.85556 -0.4363 C 0.8592 -0.43538 0.86285 -0.43492 0.86649 -0.43422 C 0.88698 -0.42312 0.9059 -0.43538 0.92569 -0.44046 C 0.94514 -0.46197 0.92378 -0.44139 0.95295 -0.45711 C 0.97951 -0.47191 0.94826 -0.46197 0.97049 -0.46775 C 0.9783 -0.4733 0.98681 -0.47538 0.99462 -0.48046 C 1.01181 -0.49179 0.98281 -0.48324 1.00903 -0.48879 C 1.01285 -0.49087 1.01684 -0.49249 1.01997 -0.49526 C 1.02326 -0.49804 1.02517 -0.50151 1.02813 -0.50359 C 1.03594 -0.50867 1.04236 -0.51006 1.05035 -0.51214 C 1.0941 -0.51145 1.13785 -0.51214 1.1816 -0.51006 C 1.18316 -0.51006 1.18368 -0.50705 1.1849 -0.50567 C 1.19115 -0.4985 1.19653 -0.4948 1.20399 -0.49087 C 1.20781 -0.4837 1.20938 -0.48162 1.2151 -0.47838 C 1.22014 -0.46844 1.22587 -0.46567 1.23299 -0.45919 C 1.23785 -0.44301 1.24306 -0.42844 1.24583 -0.41087 C 1.24462 -0.39376 1.25 -0.34567 1.22969 -0.33711 C 1.21615 -0.32532 1.1967 -0.32809 1.1816 -0.32648 C 1.16597 -0.32463 1.14965 -0.32278 1.13385 -0.32023 C 1.11597 -0.31376 1.0974 -0.31145 1.07917 -0.30752 C 1.06233 -0.2911 1.0875 -0.31422 1.05868 -0.2948 C 1.05677 -0.29341 1.0559 -0.28994 1.05382 -0.28856 C 1.04913 -0.28694 1.0441 -0.28717 1.03924 -0.28694 C 1.03212 -0.27191 1.00556 -0.26798 0.99306 -0.26359 C 0.97326 -0.24416 0.99236 -0.26058 0.93837 -0.2548 C 0.92743 -0.25387 0.91615 -0.25018 0.90486 -0.24856 C 0.87795 -0.23538 0.85017 -0.23307 0.82188 -0.2296 C 0.81181 -0.22428 0.80208 -0.22104 0.79132 -0.21896 C 0.7875 -0.21734 0.78368 -0.21549 0.78021 -0.21272 C 0.77274 -0.2074 0.76927 -0.1933 0.76406 -0.1852 C 0.76285 -0.18312 0.76024 -0.18266 0.75903 -0.18127 C 0.7441 -0.16185 0.75747 -0.17387 0.7467 -0.16393 C 0.73681 -0.12763 0.74583 -0.10451 0.76215 -0.08231 C 0.77326 -0.06775 0.76753 -0.07098 0.77708 -0.06729 C 0.78941 -0.05018 0.77448 -0.06821 0.78628 -0.05919 C 0.79323 -0.05341 0.7974 -0.04509 0.80399 -0.04023 C 0.81094 -0.03422 0.8184 -0.03029 0.82483 -0.02497 C 0.8283 -0.02289 0.8309 -0.01804 0.83455 -0.01688 C 0.84201 -0.01364 0.84948 -0.01133 0.85712 -0.00809 C 0.87535 0.01665 0.93524 0.00878 0.93524 0.00902 C 0.94323 0.01919 0.94688 0.01757 0.95938 0.01896 C 0.97361 0.02566 0.97986 0.00208 0.99306 -0.00416 C 1.02535 -0.00347 1.05816 -0.00162 1.09045 -0.00162 " pathEditMode="relative" rAng="0" ptsTypes="fffffffffffffffffffffffffffffffffffffffffffffffffffffffffffffffffffffffffffff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576" y="-52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</p:spPr>
        <p:txBody>
          <a:bodyPr>
            <a:normAutofit/>
          </a:bodyPr>
          <a:lstStyle/>
          <a:p>
            <a:r>
              <a:rPr lang="bn-BD" sz="4800" b="1" dirty="0" smtClean="0">
                <a:solidFill>
                  <a:srgbClr val="00B0F0"/>
                </a:solidFill>
              </a:rPr>
              <a:t>Dashboard</a:t>
            </a:r>
            <a:endParaRPr lang="en-GB" sz="4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096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1868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89" y="27709"/>
            <a:ext cx="7025311" cy="68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562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9</Words>
  <Application>Microsoft Office PowerPoint</Application>
  <PresentationFormat>On-screen Show (4:3)</PresentationFormat>
  <Paragraphs>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Brush Script MT</vt:lpstr>
      <vt:lpstr>Calibri</vt:lpstr>
      <vt:lpstr>Vrinda</vt:lpstr>
      <vt:lpstr>Office Theme</vt:lpstr>
      <vt:lpstr>Welcome</vt:lpstr>
      <vt:lpstr>PowerPoint Presentation</vt:lpstr>
      <vt:lpstr>PowerPoint Presentation</vt:lpstr>
      <vt:lpstr>PowerPoint Presentation</vt:lpstr>
      <vt:lpstr>PowerPoint Presentation</vt:lpstr>
      <vt:lpstr>Home Page</vt:lpstr>
      <vt:lpstr>PowerPoint Presentation</vt:lpstr>
      <vt:lpstr>Dashboard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SmartUser</dc:creator>
  <cp:lastModifiedBy>SmartU</cp:lastModifiedBy>
  <cp:revision>28</cp:revision>
  <dcterms:created xsi:type="dcterms:W3CDTF">2006-08-16T00:00:00Z</dcterms:created>
  <dcterms:modified xsi:type="dcterms:W3CDTF">2019-11-02T11:22:40Z</dcterms:modified>
</cp:coreProperties>
</file>